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DM Sans Bold" charset="1" panose="00000000000000000000"/>
      <p:regular r:id="rId13"/>
    </p:embeddedFont>
    <p:embeddedFont>
      <p:font typeface="DM San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DM Sans Italics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github.com/gretamarrone/unibg_TCM_2024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github.com/gretamarrone/unibg_TCM_2024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https://github.com/gretamarrone/unibg_TCM_2024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https://github.com/gretamarrone/unibg_TCM_2024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github.com/gretamarrone/unibg_TCM_2024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github.com/gretamarrone/unibg_TCM_2024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319139">
            <a:off x="1717312" y="-2532663"/>
            <a:ext cx="14853376" cy="15352326"/>
          </a:xfrm>
          <a:custGeom>
            <a:avLst/>
            <a:gdLst/>
            <a:ahLst/>
            <a:cxnLst/>
            <a:rect r="r" b="b" t="t" l="l"/>
            <a:pathLst>
              <a:path h="15352326" w="1485337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699" y="2772986"/>
            <a:ext cx="16230601" cy="3057557"/>
            <a:chOff x="0" y="0"/>
            <a:chExt cx="21640802" cy="40767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21640802" cy="284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59"/>
                </a:lnSpc>
              </a:pPr>
              <a:r>
                <a:rPr lang="en-US" sz="14049">
                  <a:solidFill>
                    <a:srgbClr val="000000"/>
                  </a:solidFill>
                  <a:latin typeface="DM Sans Bold"/>
                </a:rPr>
                <a:t>TEDxEdu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400467"/>
              <a:ext cx="1938737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Homework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8164830"/>
            <a:ext cx="6573756" cy="1080919"/>
            <a:chOff x="0" y="0"/>
            <a:chExt cx="8765008" cy="144122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64851"/>
              <a:ext cx="876500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Tecnologie Cloud e Mobile - 21059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876500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Università degli Studi di Bergamo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602456" y="8098155"/>
            <a:ext cx="91648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Marrone Greta - 1058513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6970250" y="1473156"/>
            <a:ext cx="0" cy="734068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9865" y="1917613"/>
            <a:ext cx="7764135" cy="2387674"/>
            <a:chOff x="0" y="0"/>
            <a:chExt cx="10352180" cy="318356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0352180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DM Sans Bold"/>
                </a:rPr>
                <a:t>L’idea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507192"/>
              <a:ext cx="1035218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571207" y="2717800"/>
            <a:ext cx="9528897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M Sans Bold Italics"/>
              </a:rPr>
              <a:t>TEDxEdu</a:t>
            </a:r>
            <a:r>
              <a:rPr lang="en-US" sz="2499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2499">
                <a:solidFill>
                  <a:srgbClr val="000000"/>
                </a:solidFill>
                <a:latin typeface="DM Sans"/>
              </a:rPr>
              <a:t>trasforma l'esperienza dei video TEDx in un dialogo interattivo tra insegnanti e studenti. Attraverso la creazione di </a:t>
            </a:r>
            <a:r>
              <a:rPr lang="en-US" sz="2499">
                <a:solidFill>
                  <a:srgbClr val="000000"/>
                </a:solidFill>
                <a:latin typeface="DM Sans Bold Italics"/>
              </a:rPr>
              <a:t>gruppi classe</a:t>
            </a:r>
            <a:r>
              <a:rPr lang="en-US" sz="2499">
                <a:solidFill>
                  <a:srgbClr val="000000"/>
                </a:solidFill>
                <a:latin typeface="DM Sans"/>
              </a:rPr>
              <a:t> e sottogruppi per ogni </a:t>
            </a:r>
            <a:r>
              <a:rPr lang="en-US" sz="2499">
                <a:solidFill>
                  <a:srgbClr val="000000"/>
                </a:solidFill>
                <a:latin typeface="DM Sans Bold Italics"/>
              </a:rPr>
              <a:t>materia</a:t>
            </a:r>
            <a:r>
              <a:rPr lang="en-US" sz="2499">
                <a:solidFill>
                  <a:srgbClr val="000000"/>
                </a:solidFill>
                <a:latin typeface="DM Sans"/>
              </a:rPr>
              <a:t>, gli insegnanti possono pubblicare post con video TEDx specifici, assegnando la visione agli studenti. Questi ultimi possono commentare, avviare </a:t>
            </a:r>
            <a:r>
              <a:rPr lang="en-US" sz="2499">
                <a:solidFill>
                  <a:srgbClr val="000000"/>
                </a:solidFill>
                <a:latin typeface="DM Sans Bold Italics"/>
              </a:rPr>
              <a:t>discussioni </a:t>
            </a:r>
            <a:r>
              <a:rPr lang="en-US" sz="2499">
                <a:solidFill>
                  <a:srgbClr val="000000"/>
                </a:solidFill>
                <a:latin typeface="DM Sans"/>
              </a:rPr>
              <a:t>pertinenti e suggerire video correlati. L'app tiene traccia delle visualizzazioni degli studenti, fornendo agli insegnanti informazioni dettagliate sull'utilizzo dell'app, come i video più visti e gli argomenti più discussi.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3" tooltip="https://github.com/gretamarrone/unibg_TCM_2024"/>
              </a:rPr>
              <a:t>TEDxEdu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45714"/>
            <a:ext cx="16230600" cy="6228493"/>
          </a:xfrm>
          <a:custGeom>
            <a:avLst/>
            <a:gdLst/>
            <a:ahLst/>
            <a:cxnLst/>
            <a:rect r="r" b="b" t="t" l="l"/>
            <a:pathLst>
              <a:path h="6228493" w="16230600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068065" y="5138738"/>
            <a:ext cx="7590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235822" y="1926636"/>
            <a:ext cx="4508438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Gli obiettivi e il target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983190" y="1936161"/>
            <a:ext cx="9053475" cy="2902362"/>
            <a:chOff x="0" y="0"/>
            <a:chExt cx="12071300" cy="38698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Goal da raggiungere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85659"/>
              <a:ext cx="12071300" cy="2883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Migliorare l'esperienza di apprendimento sia per gli insegnanti che per gli studenti.</a:t>
              </a: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Fornire uno strumento intuitivo e completo.</a:t>
              </a: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Accedere, interagire e discutere su contenuti educativi tramite video TEDx e altre risorse correlate.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83190" y="5708827"/>
            <a:ext cx="9053475" cy="2902362"/>
            <a:chOff x="0" y="0"/>
            <a:chExt cx="12071300" cy="386981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A chi è rivolto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85659"/>
              <a:ext cx="12071300" cy="2883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Insegnanti di varie discipline e livelli educativi, interessati a migliorare il processo di insegnamento attraverso strumenti tecnologici efficaci.</a:t>
              </a: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Studenti attivi nelle discussioni in classe e desiderosi di condividere le proprie opinioni.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3" tooltip="https://github.com/gretamarrone/unibg_TCM_2024"/>
              </a:rPr>
              <a:t>TEDxEdu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1" y="2421488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86583" y="3126338"/>
            <a:ext cx="16914833" cy="6060395"/>
          </a:xfrm>
          <a:custGeom>
            <a:avLst/>
            <a:gdLst/>
            <a:ahLst/>
            <a:cxnLst/>
            <a:rect r="r" b="b" t="t" l="l"/>
            <a:pathLst>
              <a:path h="6060395" w="16914833">
                <a:moveTo>
                  <a:pt x="0" y="0"/>
                </a:moveTo>
                <a:lnTo>
                  <a:pt x="16914834" y="0"/>
                </a:lnTo>
                <a:lnTo>
                  <a:pt x="16914834" y="6060395"/>
                </a:lnTo>
                <a:lnTo>
                  <a:pt x="0" y="6060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99" y="838200"/>
            <a:ext cx="797673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Architettura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22973" y="131603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4" tooltip="https://github.com/gretamarrone/unibg_TCM_2024"/>
              </a:rPr>
              <a:t>TEDxEdu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1" y="2421488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8924" y="3126338"/>
            <a:ext cx="17710153" cy="5654513"/>
          </a:xfrm>
          <a:custGeom>
            <a:avLst/>
            <a:gdLst/>
            <a:ahLst/>
            <a:cxnLst/>
            <a:rect r="r" b="b" t="t" l="l"/>
            <a:pathLst>
              <a:path h="5654513" w="17710153">
                <a:moveTo>
                  <a:pt x="0" y="0"/>
                </a:moveTo>
                <a:lnTo>
                  <a:pt x="17710152" y="0"/>
                </a:lnTo>
                <a:lnTo>
                  <a:pt x="17710152" y="5654513"/>
                </a:lnTo>
                <a:lnTo>
                  <a:pt x="0" y="5654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99" y="838200"/>
            <a:ext cx="797673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Schedule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22973" y="131603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4" tooltip="https://github.com/gretamarrone/unibg_TCM_2024"/>
              </a:rPr>
              <a:t>TEDxEdu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45714"/>
            <a:ext cx="16230600" cy="6228493"/>
          </a:xfrm>
          <a:custGeom>
            <a:avLst/>
            <a:gdLst/>
            <a:ahLst/>
            <a:cxnLst/>
            <a:rect r="r" b="b" t="t" l="l"/>
            <a:pathLst>
              <a:path h="6228493" w="16230600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068065" y="5138738"/>
            <a:ext cx="7590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235822" y="1926636"/>
            <a:ext cx="450843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Valore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637325" y="2149269"/>
            <a:ext cx="9053475" cy="5988462"/>
            <a:chOff x="0" y="0"/>
            <a:chExt cx="12071300" cy="79846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2071300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Potenziare l'apprendimento e trasformare l'esperienza educativa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95259"/>
              <a:ext cx="12071300" cy="6389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 Bold Italics"/>
                </a:rPr>
                <a:t>TEDxEdu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 risponde a una crescente esigenza nel settore dell'istruzione di integrare tecnologie innovative per migliorare l'apprendimento e l'insegnamento. Offrendo una piattaforma centralizzata per </a:t>
              </a:r>
              <a:r>
                <a:rPr lang="en-US" sz="2499">
                  <a:solidFill>
                    <a:srgbClr val="000000"/>
                  </a:solidFill>
                  <a:latin typeface="DM Sans Bold Italics"/>
                </a:rPr>
                <a:t>l'accesso, la gestione e la discussione dei contenuti educativi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, l'app può migliorare l'efficacia delle lezioni, favorire la partecipazione degli studenti e semplificare il lavoro degli insegnanti nella creazione e condivisione di risorse educative. Inoltre, fornisce dati utili per </a:t>
              </a:r>
              <a:r>
                <a:rPr lang="en-US" sz="2499">
                  <a:solidFill>
                    <a:srgbClr val="000000"/>
                  </a:solidFill>
                  <a:latin typeface="DM Sans Bold Italics"/>
                </a:rPr>
                <a:t>valutare l'efficacia delle lezioni e adattare l'insegnamento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 alle esigenze degli studenti.</a:t>
              </a:r>
            </a:p>
            <a:p>
              <a:pPr algn="just">
                <a:lnSpc>
                  <a:spcPts val="34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3" tooltip="https://github.com/gretamarrone/unibg_TCM_2024"/>
              </a:rPr>
              <a:t>TEDxEdu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45714"/>
            <a:ext cx="16230600" cy="6228493"/>
          </a:xfrm>
          <a:custGeom>
            <a:avLst/>
            <a:gdLst/>
            <a:ahLst/>
            <a:cxnLst/>
            <a:rect r="r" b="b" t="t" l="l"/>
            <a:pathLst>
              <a:path h="6228493" w="16230600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068065" y="5138738"/>
            <a:ext cx="7590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235822" y="1926636"/>
            <a:ext cx="450843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Criticità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659054" y="2694329"/>
            <a:ext cx="9053475" cy="5531262"/>
            <a:chOff x="0" y="0"/>
            <a:chExt cx="12071300" cy="73750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Possibili problemi nella realizzazione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85659"/>
              <a:ext cx="12071300" cy="6389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 u="sng">
                  <a:solidFill>
                    <a:srgbClr val="000000"/>
                  </a:solidFill>
                  <a:latin typeface="DM Sans Italics"/>
                </a:rPr>
                <a:t>Gestione dei contenuti e moderazione</a:t>
              </a:r>
            </a:p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Per mantenere un ambiente stimolante ed educativo, è essenziale assicurarsi che i contenuti pubblicati siano accurati, pertinenti e adatti all'ambiente educativo, e prevenire la diffusione di contenuti inappropriati o non verificati.</a:t>
              </a:r>
            </a:p>
            <a:p>
              <a:pPr algn="just">
                <a:lnSpc>
                  <a:spcPts val="3499"/>
                </a:lnSpc>
              </a:pP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 u="sng">
                  <a:solidFill>
                    <a:srgbClr val="000000"/>
                  </a:solidFill>
                  <a:latin typeface="DM Sans Italics"/>
                </a:rPr>
                <a:t>Usabilità e User Experience</a:t>
              </a:r>
            </a:p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L'interfaccia dell'app deve essere intuitiva e facile da usare sia per gli insegnanti che per gli studenti, al fine di massimizzare l'adozione e l'efficacia dell'app.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hlinkClick r:id="rId3" tooltip="https://github.com/gretamarrone/unibg_TCM_2024"/>
              </a:rPr>
              <a:t>TEDxEdu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DAGFG8Qf9Uk</dc:identifier>
  <dcterms:modified xsi:type="dcterms:W3CDTF">2011-08-01T06:04:30Z</dcterms:modified>
  <cp:revision>1</cp:revision>
  <dc:title>TEDxNet</dc:title>
</cp:coreProperties>
</file>